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56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0E61B-37E9-4CF0-B351-D205350AD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02DA9B-B8D9-4A15-B6B9-F80C69B85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8ACCA5-DA7A-4636-938D-29F88DC9B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40C826-88BF-42E9-84B0-B984128B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4D3E3C-D5B3-459F-8C8A-7A432444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786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FD14E-F9BA-4028-B788-F4D8CC3C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F20B86-1F6D-4F6D-A40C-205D70AB0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919532-A79C-4004-AA1B-86A4E398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82BD50-2DB1-479B-8080-ED8A2B09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E271-EEB0-48F1-A258-E759DEC9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78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3CDA9D-5447-43A8-A8E4-CBE5E2DBB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02F005-EEE8-4950-BDFE-F9552AA2F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A3295E-B649-4C52-9DDE-32ABB5D6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105168-2B00-44FB-B712-19EC0B9A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A61FF1-C39D-474D-9762-E1E4FECF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974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95526-8B23-45FE-A301-CAE9FA16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41EED5-51DA-4305-A298-EE22697C0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6B09E9-C142-475D-82DA-FE6A1D7D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63026F-5763-4828-B1C4-565AE01A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3B52D8-B99F-4F70-A639-ED32A7DD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0461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73F0F-8965-4DDE-BBE6-A4444599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D81635-A2EE-483F-B614-354FD61F1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91A1A6-6C03-48AE-AF79-E9B5A16B8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F3D60-8470-43BD-B618-2024256F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1C417C-F190-4CF9-B330-744F3543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286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8D82F-1480-4055-A73D-3A937E1F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48037-D129-49B5-AD58-24885FF29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490436-C911-44CE-AD18-FD5246F3F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3B8397-45EC-449A-B557-738DF210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D4AEC7-F956-4FAE-8035-4A9065B6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66392D-8F90-402D-B28C-EA371962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102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B7C3B-3500-4D56-BC19-88B4560A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ABAC2-5168-4DAB-9D5D-7F3AC4667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BD82EE-8C73-4C9F-A78B-E7DA4EF5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7A0B66-D326-4C01-8C28-E19E144A2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F3152FF-47B1-4ED0-ADB0-2977722FF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1FECB1-2E56-4147-93E7-6C397DF70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441824A-263D-43B1-A0C7-0E52725A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AB0140-E011-4B68-AE6D-D05264D1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130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7208E-1D6A-4C4E-9D5E-D1FCDAA1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B5B051-A12C-44F2-B6CD-87D77200D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2CE802-A2BB-45A0-AE3E-9BDC47AEC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79FBFF-34E4-40E4-B143-76DCBB4C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565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861934F-927B-48EF-80CD-6B12DCBE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BD885E-7F5F-4FD8-B8F1-8FF7C47E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668E09-C591-4BE5-BF3A-F9BE39ED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06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CD77C-19ED-425D-B22A-942B21E92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9BA45-9049-48E4-BBC3-5EF4D0E56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0344AB-F1DA-4446-923C-CA51C7F9F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89A6A8-E283-4018-A0F5-7082CA8BD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703D37-2A70-4A8C-A4DE-CF9AA8BA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E27D01-7BFA-4058-8767-EEC76E36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766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36A58-9F8D-4D7D-9000-1BC85679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55FE33-20C9-4139-96C7-E719ADE53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97E057-F40B-471E-933D-5391C11F2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1462C6-9C19-4311-8A9A-13414365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BDF9B1-F2BA-45E1-8771-6455BB59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F890F7-9E3D-475B-AB63-54D971FE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528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6CD34D-7FEC-49AB-A10E-B5979743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D97388-B2C8-4B93-953B-DDE628909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F43407-5E4A-4FA7-8E65-1B9FA21E2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CD4AC-95FE-443E-AA4F-E5EDB0159693}" type="datetimeFigureOut">
              <a:rPr lang="es-MX" smtClean="0"/>
              <a:t>28/11/2021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6A77C5-7D3A-414B-9728-614BAC81E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433028-C49E-4B50-9BD1-85F246D6A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F720-AE79-416E-8D7D-1A4F5E10CF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152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2A54A-692B-4FDE-88EE-8A6692F55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C5DB5C-8581-4560-BB83-2D26CBEA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FAA84B-5E26-4D3C-B29E-93141250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F8394-6797-48EF-AEA0-FA18BDF8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C0C7D-CC65-41C9-A40E-DDACEB47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801530-9609-40CD-83F6-92D0F0EF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6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8BF77-6FDF-4481-88E8-68F350A56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AB8AFB-6F47-4EF4-AC69-5D241E8E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0DE935-F750-4C08-B1C5-AA27B834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4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EB924-6C43-47DC-BE50-4BBA2F9F1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971673-94CB-4F75-8BDA-725209C5B2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1C6181-7417-40F6-98E1-85C417B46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0EB8A-3EEC-4964-87BC-9DA0B21B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23D012-87A7-40BF-A5FB-766951428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1F0FD7-DFA3-4D6B-BE9D-DD64EA6E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4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4DE64-121D-4EFF-81D6-FF81EFEF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D4A9FC-D523-492E-989E-9F37AC913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56E078-13F1-4774-A6BD-E424AAA1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9E184BA-4E10-46CC-A89F-6BF2E89838A2}"/>
              </a:ext>
            </a:extLst>
          </p:cNvPr>
          <p:cNvSpPr txBox="1"/>
          <p:nvPr/>
        </p:nvSpPr>
        <p:spPr>
          <a:xfrm>
            <a:off x="8143875" y="2924175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Dentro de este </a:t>
            </a:r>
            <a:r>
              <a:rPr lang="es-419" dirty="0" err="1"/>
              <a:t>div</a:t>
            </a:r>
            <a:r>
              <a:rPr lang="es-419" dirty="0"/>
              <a:t> se renderiza toda la aplicación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5937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B715C-44FC-426E-9371-E03664D3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289645-D17D-4100-8116-4C2229211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84DB32-C03F-4FBD-A409-07CA68D7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7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BFC2D-0179-4A5D-B710-5B002C5CC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AD84B6-0084-4624-8B3C-DEE5AFBAE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1893A8-88F3-4769-A9E4-A70E97BC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1B8BE8-903E-4600-B045-872E4B346E87}"/>
              </a:ext>
            </a:extLst>
          </p:cNvPr>
          <p:cNvSpPr txBox="1"/>
          <p:nvPr/>
        </p:nvSpPr>
        <p:spPr>
          <a:xfrm>
            <a:off x="7181850" y="2055813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App es un componente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3428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E36FD-EFD5-4DEF-A6D9-88665275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En app.js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3D63DD-5087-45AE-963D-833464D9A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8" t="7917" r="11016" b="8750"/>
          <a:stretch/>
        </p:blipFill>
        <p:spPr>
          <a:xfrm>
            <a:off x="4552949" y="365125"/>
            <a:ext cx="5657851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E44B0-303E-48E0-A1E3-64C9C9958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49625"/>
          </a:xfrm>
        </p:spPr>
        <p:txBody>
          <a:bodyPr/>
          <a:lstStyle/>
          <a:p>
            <a:r>
              <a:rPr lang="es-419" dirty="0"/>
              <a:t>Todo el contenido del app.js, se esta importando en el index.js y desde ahí se renderiza el </a:t>
            </a:r>
            <a:r>
              <a:rPr lang="es-419" dirty="0" err="1"/>
              <a:t>html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9705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064F0-0A5B-4C3B-B7A3-82309A83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Para correr el proyecto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5D342C-293E-4330-A7F2-69E5EDB5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B5EC99-2868-427D-9FC4-247A6FDE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5" t="29166" r="44844" b="45278"/>
          <a:stretch/>
        </p:blipFill>
        <p:spPr>
          <a:xfrm>
            <a:off x="4648200" y="2000250"/>
            <a:ext cx="20764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4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B7E71-38F1-4E0A-BFB9-29981A43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49595-5E42-4D47-9645-76C1B3F21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3CB67A-0DEA-4D0B-B700-C263C680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2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30D24-82CA-462C-AED2-B2D8BB0F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073568-FF86-4427-B7B0-8BE98C098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A091F3-D26A-455A-9C72-12724569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3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9A057-72F7-42BE-BF71-48C6CA7C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2E801F-305D-4003-AEA9-8368C6740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0A1C32-5691-45A6-8AE4-8BFD5FE7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28294-8F42-412C-848E-071CDB8D6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21E43B-982A-4C5D-B58C-03FAF91C5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BAA64F-BC5B-4D9C-AA15-58FB62B7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5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171CD-1D9E-4E4C-9389-5E88E377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AD3B0-E564-4603-8EF8-3E5742BA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278261-0891-4372-8F2C-BA221466D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1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103FD-CAD3-41F0-AE2D-5FBDC4D8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84061E-E7BD-4C7B-82C6-035987CA5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EBABD6-244A-4FDD-AEB9-E4A06CE2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9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CDD2C-B528-4AFA-BB28-51459DF7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9BBD5D-029A-407B-A5FE-03FBD51BD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F487DD-8B71-42E2-9F51-563AA7AC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7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C111A-D778-4D78-A26F-B9F981F9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97C639-8058-4BA0-A829-0C261D15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0BF742-ECBF-40BF-9EF6-82A4FE7C7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67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CBBF8-E500-4BCB-B1FE-C23C3A18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AEE98C-2F58-4A4F-82C2-58CBF8D11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0ED4A5-5378-4BB3-AD25-8E224022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2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5D9E7-11FD-4ED3-BC49-D4878F84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CAAFC6-6FED-41E0-9595-E4B8927A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C2216-3500-4634-A408-4652F8830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BC0199-EA2E-4A40-A8CF-C14D8F530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8" t="24653" r="63047" b="50000"/>
          <a:stretch/>
        </p:blipFill>
        <p:spPr>
          <a:xfrm>
            <a:off x="1609725" y="2452688"/>
            <a:ext cx="3276600" cy="17383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327B632-FADC-4B20-BEB8-9FDDD64B8F41}"/>
              </a:ext>
            </a:extLst>
          </p:cNvPr>
          <p:cNvSpPr txBox="1"/>
          <p:nvPr/>
        </p:nvSpPr>
        <p:spPr>
          <a:xfrm>
            <a:off x="3248025" y="1671420"/>
            <a:ext cx="289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Empaqueta todos los archivos </a:t>
            </a:r>
            <a:r>
              <a:rPr lang="es-419" dirty="0" err="1"/>
              <a:t>js</a:t>
            </a:r>
            <a:r>
              <a:rPr lang="es-419" dirty="0"/>
              <a:t> en uno solo.</a:t>
            </a: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8EEDCB-141E-41AC-BF2E-E8FB7865C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4" t="15000" r="38281" b="41111"/>
          <a:stretch/>
        </p:blipFill>
        <p:spPr>
          <a:xfrm>
            <a:off x="8743950" y="917226"/>
            <a:ext cx="2894122" cy="14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23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D39CD-1BB7-4BAC-9EA0-443043A8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Si quisieras hacer tú mismo lo que hace </a:t>
            </a:r>
            <a:r>
              <a:rPr lang="es-419" dirty="0" err="1"/>
              <a:t>react</a:t>
            </a:r>
            <a:r>
              <a:rPr lang="es-419" dirty="0"/>
              <a:t>..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58D8DB-7D53-454C-9550-7EE91FAAD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FD020B-FC11-45A1-A0E6-0CAFA5957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90" t="24652" r="10860" b="44862"/>
          <a:stretch/>
        </p:blipFill>
        <p:spPr>
          <a:xfrm>
            <a:off x="8172449" y="3408362"/>
            <a:ext cx="2286001" cy="20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A8995-6448-4CB5-BEB7-29C4A370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41376"/>
          </a:xfrm>
        </p:spPr>
        <p:txBody>
          <a:bodyPr>
            <a:normAutofit/>
          </a:bodyPr>
          <a:lstStyle/>
          <a:p>
            <a:r>
              <a:rPr lang="es-419" dirty="0" err="1"/>
              <a:t>Diffig</a:t>
            </a:r>
            <a:r>
              <a:rPr lang="es-419" dirty="0"/>
              <a:t>—comparar el dom real con el virtual,</a:t>
            </a:r>
            <a:br>
              <a:rPr lang="es-419" dirty="0"/>
            </a:br>
            <a:r>
              <a:rPr lang="es-419" dirty="0"/>
              <a:t>así </a:t>
            </a:r>
            <a:r>
              <a:rPr lang="es-419" dirty="0" err="1"/>
              <a:t>react</a:t>
            </a:r>
            <a:r>
              <a:rPr lang="es-419" dirty="0"/>
              <a:t> sabe que cambio y solo </a:t>
            </a:r>
            <a:r>
              <a:rPr lang="es-419" dirty="0" err="1"/>
              <a:t>actuliz</a:t>
            </a:r>
            <a:r>
              <a:rPr lang="es-419" dirty="0"/>
              <a:t> esa parte y no toda la pagina</a:t>
            </a:r>
            <a:br>
              <a:rPr lang="es-419" dirty="0"/>
            </a:br>
            <a:br>
              <a:rPr lang="es-419" dirty="0"/>
            </a:br>
            <a:r>
              <a:rPr lang="es-419" dirty="0" err="1"/>
              <a:t>Reconcilation</a:t>
            </a:r>
            <a:r>
              <a:rPr lang="es-419" dirty="0"/>
              <a:t>-proceso de actualización de esto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1898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0D0BC-4697-4DE3-ADCD-55E0791A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CF886A-24E2-4DB5-B684-4E1150604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22AE5B-ADE9-49F5-99E8-B2F99072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7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19F81-0BA0-4409-BFFE-9F13CF17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60FD9-DE25-4EA6-9761-C6D36E657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98108E-B5D3-4770-B861-313C7DFC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55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1826B-2EEE-4975-8AD0-CA76E267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A40D71-63C4-494C-AD96-EA2610A8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EA4327-D4DF-4625-B416-E0696555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85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CA4A8-0197-43D2-AFA6-5B3724A5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CE5717-8888-428D-82EE-CDEEEE0F2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014E57-8A21-4EF1-9FC6-AAFA36E0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66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F9A43-63B7-4D80-A5D6-0E97C646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C7FE64-C550-4AD4-99E5-C951C21FF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50B9FF-1314-4F66-9E4B-CE4DD00C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77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34834-BA37-4BAC-8133-9D593428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Estructura de componente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95937A-CCFD-4946-924A-20AB3B73D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91C999-F148-456D-A112-313022F3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88" y="1825625"/>
            <a:ext cx="8369423" cy="47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73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EADE0-3B56-4EE2-9036-81A0495B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8E69C2-34D7-4956-8BE5-C6451A9B7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9309C1-5CDF-460C-BA93-8E414106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08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B7448-DAB0-4232-88D6-9EA5DE87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227628-CD47-4DC2-AE24-DC9F8C0F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6DED9D-1992-4966-9AF8-3A7D6C7E0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45317-60E5-4B87-A14C-038DC1D4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39860-34ED-4ECF-9E42-61328854B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992E56-ABEC-4090-96FF-D01B54B3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07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41CB6-70B9-4378-9EAB-2B51E29B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9276B3-4E9F-41DD-9BF7-6017FF6CD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85A18B-52C9-4003-9696-37557E6C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0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CDDE5-CB37-4A1C-BC49-E6C47360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6C4D6F-EB17-4E13-AC0C-FFC7C3C08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326546-89BC-41FD-9C06-53E1FB4B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23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14234-3417-45E6-A6E3-51B69752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A790EF-A332-4BFD-9334-EA58761AD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FCF41D-C40A-46B0-890F-9D04030D1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BC66990-3518-48F0-BA6A-AD4E5B5CB2D3}"/>
              </a:ext>
            </a:extLst>
          </p:cNvPr>
          <p:cNvSpPr/>
          <p:nvPr/>
        </p:nvSpPr>
        <p:spPr>
          <a:xfrm>
            <a:off x="5067300" y="4276725"/>
            <a:ext cx="6096000" cy="781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747578-9579-45A6-9A91-BB8A4F3FF66C}"/>
              </a:ext>
            </a:extLst>
          </p:cNvPr>
          <p:cNvSpPr txBox="1"/>
          <p:nvPr/>
        </p:nvSpPr>
        <p:spPr>
          <a:xfrm>
            <a:off x="8469297" y="2949357"/>
            <a:ext cx="229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En vez de usar </a:t>
            </a:r>
            <a:r>
              <a:rPr lang="es-419" dirty="0" err="1">
                <a:solidFill>
                  <a:schemeClr val="bg1"/>
                </a:solidFill>
              </a:rPr>
              <a:t>for</a:t>
            </a:r>
            <a:r>
              <a:rPr lang="es-419" dirty="0">
                <a:solidFill>
                  <a:schemeClr val="bg1"/>
                </a:solidFill>
              </a:rPr>
              <a:t> usamos esto…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38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DA206-D4E6-4D01-A0D9-3F7A9F03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5CB14D-7871-4E71-B8CC-60F746527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A0D966-CD9F-4D75-BDDD-D95FDC5B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04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D3DE1-94EA-48A3-900E-C84CC35E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E77760-47AA-4645-AF06-5CCCD95E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4DF35F-A9B0-4009-9B5E-8E6C575D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89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9E2F0-38A3-4DD3-A90F-540A429F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4ED453-5036-4DCC-867B-E2096AFF0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D0CD8C-93B8-414D-B12A-FBE9E7D6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71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ED6D8-9370-482A-92E5-7A4033BA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BA84BF-E51B-48D4-AC3F-8ED81C72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7D964F-93C9-4ADB-938F-6D3C735F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28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499B6-AE4D-4CFF-8D80-9A51110AC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AD454B-7DDA-44AD-91C7-04E7809E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F37474-6872-4168-B206-3CDB0628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62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EBE28-B336-4C22-BBE8-7222B49A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89E4B-1EE8-42C1-A75A-2CC546F8C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77A7D2-C66F-4555-9604-CB4A6E31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7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517BA-258D-4472-A56B-1BEAB0D1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B68E79-CACA-48A2-92D4-B00B7149A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3DB27B-8968-4505-9715-CB1A8A40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1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121B0-16B4-4BF4-8714-2CE9B724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64E04B-A3C7-47EE-8C16-EC4C073F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51979F-808B-4444-BC6D-C234FE76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97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510E1-EC48-496E-A1FA-4B96FD1A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FF1878-A227-48FE-9F80-497EE1961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4CDDD6-C0CA-409D-849A-1330A95F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4EC09-A786-4524-B518-8874DD0D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4454DD-5A37-42D7-BE20-628E414F6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DF36E1-DDDB-4FF9-8314-82E91AB31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1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1A5A8-A747-4C93-BDE8-3BB9DCA8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CB8A96-793F-4664-86B1-59FE9887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90037A-A135-40E0-AEA7-24E91C62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49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AED83C-FC7E-4CD1-A9D1-2D2B94B9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9B89AD-18C3-426B-A07A-0E7E0611E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0B20DE-859C-4FF9-B8DB-0B404078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3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B3EDE-B654-48F0-8610-91C58461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BAD52D-C987-4E94-BAC1-28159A2E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205EB6-4AE4-4A8D-96D5-AAD973E4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15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B6503-CC2C-48E5-8670-CA3E0E18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80675B-F045-417E-A880-D170A4BD5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91FB1C-47A5-4F53-A09C-DD8870D50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11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9E598-9F56-4F7A-9CAC-57504C080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A3EA4B-F01B-41DA-ABF7-B10EE266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F85920-3E0A-4806-82CA-B0169265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6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0E1DB-BA76-4935-8ACC-3062FAE8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1E6300-134C-4DFB-B68C-BBF7683E6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9FC09F-FE26-4641-93D3-E05358E0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97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6D0B8-670F-4F24-8805-EB6F15E4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66A7CC-31B4-4EFF-8D34-E3DFEAC20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61BC55-01F5-421A-8F7A-590E27B0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6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C8600-027D-4396-91BA-9D126799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7FA6ED-2AC1-4CD0-8F82-B171258F0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4B18C2-2969-48D4-A1A6-37438EA27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2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32A78-C402-493D-AC4B-CB24B503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E95DD0-5A00-4F3E-8280-19CA27F9C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429F1E-9F64-4CDE-AEA9-D8A638A4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9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0F576-27FA-4439-B568-3574C873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E26B4-18CC-4F90-B9A1-7BADAF611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C014B4-4B6E-4FF3-897B-BDE3462E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6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61AE2-9837-4D56-957A-B5481EE50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B34ED3-58BA-4F98-94CF-61F85B79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562F2E-EC18-4120-8DBE-B0B2A11D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46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73034-0293-443A-AE02-FEDC5F47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7D24A9-084A-47EF-AB64-AE8D5BDDF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6A13CE-B6B8-402C-8A1C-A246798EC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8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EAD1C-1D5D-41CB-8262-6A77E290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59308D-3B41-4A65-A667-563451744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DC5271-B48E-42A8-B234-40D9B030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25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F9F8E-AA7E-4B04-B46F-32D2FF9F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A302BF-18EB-47B6-B850-5664BB67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1482BD-0BA8-4EC9-B3BC-61A572D8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6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3E5E9-0735-46FE-BE3C-553CC3F0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D553D-4A35-4AE1-9ED9-EC2DCC84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E25177-5A49-4C35-A966-E84C2F64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13CDB-DEE0-47B1-9F20-6F922A88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E91BCB-3022-4CD4-95BD-1C2EBDB9A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F65409-9D45-42A4-9E84-7E840019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A17C7-EAE8-440E-BDD5-7BC58A7C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18442D-7ECE-4F81-A2E4-C4A573AB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F3A02E-D17E-4E92-8E35-EF2035B8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46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107</Words>
  <Application>Microsoft Office PowerPoint</Application>
  <PresentationFormat>Panorámica</PresentationFormat>
  <Paragraphs>10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Diffig—comparar el dom real con el virtual, así react sabe que cambio y solo actuliz esa parte y no toda la pagina  Reconcilation-proceso de actualización de esto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app.js</vt:lpstr>
      <vt:lpstr>Todo el contenido del app.js, se esta importando en el index.js y desde ahí se renderiza el html</vt:lpstr>
      <vt:lpstr>Para correr 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 quisieras hacer tú mismo lo que hace react..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de componente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3</cp:revision>
  <dcterms:created xsi:type="dcterms:W3CDTF">2021-11-24T01:15:27Z</dcterms:created>
  <dcterms:modified xsi:type="dcterms:W3CDTF">2021-11-29T00:31:24Z</dcterms:modified>
</cp:coreProperties>
</file>